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95" r:id="rId17"/>
    <p:sldId id="296" r:id="rId18"/>
    <p:sldId id="299" r:id="rId19"/>
    <p:sldId id="298" r:id="rId20"/>
    <p:sldId id="301" r:id="rId21"/>
    <p:sldId id="297" r:id="rId22"/>
    <p:sldId id="300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84" r:id="rId32"/>
    <p:sldId id="283" r:id="rId33"/>
    <p:sldId id="270" r:id="rId34"/>
  </p:sldIdLst>
  <p:sldSz cx="18288000" cy="10287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Arita Buri Bold" panose="020B0600000101010101" charset="-127"/>
      <p:regular r:id="rId42"/>
    </p:embeddedFont>
    <p:embeddedFont>
      <p:font typeface="Cabin Bold" panose="020B0600000101010101" charset="0"/>
      <p:regular r:id="rId43"/>
      <p:bold r:id="rId44"/>
    </p:embeddedFont>
    <p:embeddedFont>
      <p:font typeface="Tlab 돋움 레귤러 Bold" panose="020B0600000101010101" charset="-127"/>
      <p:regular r:id="rId45"/>
      <p:bold r:id="rId46"/>
    </p:embeddedFont>
    <p:embeddedFont>
      <p:font typeface="Tlab 돋움 레귤러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2" d="100"/>
          <a:sy n="72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1782</Words>
  <Application>Microsoft Office PowerPoint</Application>
  <PresentationFormat>사용자 지정</PresentationFormat>
  <Paragraphs>273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Calibri</vt:lpstr>
      <vt:lpstr>Arial</vt:lpstr>
      <vt:lpstr>Apple SD Gothic Neo</vt:lpstr>
      <vt:lpstr>Arita Buri Bold</vt:lpstr>
      <vt:lpstr>Cabin Bold</vt:lpstr>
      <vt:lpstr>Tlab 돋움 레귤러 Bold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90</cp:revision>
  <dcterms:created xsi:type="dcterms:W3CDTF">2006-08-16T00:00:00Z</dcterms:created>
  <dcterms:modified xsi:type="dcterms:W3CDTF">2025-06-25T07:07:51Z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